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543" r:id="rId2"/>
    <p:sldMasterId id="2147484560" r:id="rId3"/>
    <p:sldMasterId id="2147484577" r:id="rId4"/>
    <p:sldMasterId id="2147484594" r:id="rId5"/>
    <p:sldMasterId id="2147484611" r:id="rId6"/>
    <p:sldMasterId id="2147484628" r:id="rId7"/>
    <p:sldMasterId id="2147484645" r:id="rId8"/>
  </p:sldMasterIdLst>
  <p:notesMasterIdLst>
    <p:notesMasterId r:id="rId12"/>
  </p:notesMasterIdLst>
  <p:handoutMasterIdLst>
    <p:handoutMasterId r:id="rId13"/>
  </p:handoutMasterIdLst>
  <p:sldIdLst>
    <p:sldId id="256" r:id="rId9"/>
    <p:sldId id="29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A8A88-2FEC-4584-9D3B-2500A4E965C9}" v="1" dt="2021-09-03T09:34:35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846" autoAdjust="0"/>
  </p:normalViewPr>
  <p:slideViewPr>
    <p:cSldViewPr snapToGrid="0">
      <p:cViewPr>
        <p:scale>
          <a:sx n="100" d="100"/>
          <a:sy n="100" d="100"/>
        </p:scale>
        <p:origin x="-624" y="-660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wig Andrén Gustafson" userId="bbe5d10a-f868-4233-b59f-37d55a46a831" providerId="ADAL" clId="{EDEA8A88-2FEC-4584-9D3B-2500A4E965C9}"/>
    <pc:docChg chg="delSld modSld">
      <pc:chgData name="Hedwig Andrén Gustafson" userId="bbe5d10a-f868-4233-b59f-37d55a46a831" providerId="ADAL" clId="{EDEA8A88-2FEC-4584-9D3B-2500A4E965C9}" dt="2021-09-03T09:38:31.510" v="201" actId="6549"/>
      <pc:docMkLst>
        <pc:docMk/>
      </pc:docMkLst>
      <pc:sldChg chg="del">
        <pc:chgData name="Hedwig Andrén Gustafson" userId="bbe5d10a-f868-4233-b59f-37d55a46a831" providerId="ADAL" clId="{EDEA8A88-2FEC-4584-9D3B-2500A4E965C9}" dt="2021-09-03T09:37:51.795" v="192" actId="2696"/>
        <pc:sldMkLst>
          <pc:docMk/>
          <pc:sldMk cId="3903142106" sldId="261"/>
        </pc:sldMkLst>
      </pc:sldChg>
      <pc:sldChg chg="del">
        <pc:chgData name="Hedwig Andrén Gustafson" userId="bbe5d10a-f868-4233-b59f-37d55a46a831" providerId="ADAL" clId="{EDEA8A88-2FEC-4584-9D3B-2500A4E965C9}" dt="2021-09-03T09:37:35.744" v="190" actId="2696"/>
        <pc:sldMkLst>
          <pc:docMk/>
          <pc:sldMk cId="831636418" sldId="295"/>
        </pc:sldMkLst>
      </pc:sldChg>
      <pc:sldChg chg="del">
        <pc:chgData name="Hedwig Andrén Gustafson" userId="bbe5d10a-f868-4233-b59f-37d55a46a831" providerId="ADAL" clId="{EDEA8A88-2FEC-4584-9D3B-2500A4E965C9}" dt="2021-09-03T09:37:58.509" v="193" actId="2696"/>
        <pc:sldMkLst>
          <pc:docMk/>
          <pc:sldMk cId="1247055957" sldId="296"/>
        </pc:sldMkLst>
      </pc:sldChg>
      <pc:sldChg chg="del">
        <pc:chgData name="Hedwig Andrén Gustafson" userId="bbe5d10a-f868-4233-b59f-37d55a46a831" providerId="ADAL" clId="{EDEA8A88-2FEC-4584-9D3B-2500A4E965C9}" dt="2021-09-03T09:37:47.210" v="191" actId="2696"/>
        <pc:sldMkLst>
          <pc:docMk/>
          <pc:sldMk cId="674358671" sldId="297"/>
        </pc:sldMkLst>
      </pc:sldChg>
      <pc:sldChg chg="modSp mod">
        <pc:chgData name="Hedwig Andrén Gustafson" userId="bbe5d10a-f868-4233-b59f-37d55a46a831" providerId="ADAL" clId="{EDEA8A88-2FEC-4584-9D3B-2500A4E965C9}" dt="2021-09-03T09:38:31.510" v="201" actId="6549"/>
        <pc:sldMkLst>
          <pc:docMk/>
          <pc:sldMk cId="3055032375" sldId="298"/>
        </pc:sldMkLst>
        <pc:spChg chg="mod">
          <ac:chgData name="Hedwig Andrén Gustafson" userId="bbe5d10a-f868-4233-b59f-37d55a46a831" providerId="ADAL" clId="{EDEA8A88-2FEC-4584-9D3B-2500A4E965C9}" dt="2021-09-03T09:38:31.510" v="201" actId="6549"/>
          <ac:spMkLst>
            <pc:docMk/>
            <pc:sldMk cId="3055032375" sldId="298"/>
            <ac:spMk id="3" creationId="{DB69D6DD-8A82-4130-9A8C-77C2BA66C518}"/>
          </ac:spMkLst>
        </pc:spChg>
      </pc:sldChg>
      <pc:sldChg chg="del">
        <pc:chgData name="Hedwig Andrén Gustafson" userId="bbe5d10a-f868-4233-b59f-37d55a46a831" providerId="ADAL" clId="{EDEA8A88-2FEC-4584-9D3B-2500A4E965C9}" dt="2021-09-03T09:38:10.977" v="195" actId="2696"/>
        <pc:sldMkLst>
          <pc:docMk/>
          <pc:sldMk cId="3162124403" sldId="299"/>
        </pc:sldMkLst>
      </pc:sldChg>
      <pc:sldChg chg="del">
        <pc:chgData name="Hedwig Andrén Gustafson" userId="bbe5d10a-f868-4233-b59f-37d55a46a831" providerId="ADAL" clId="{EDEA8A88-2FEC-4584-9D3B-2500A4E965C9}" dt="2021-09-03T09:38:07.365" v="194" actId="2696"/>
        <pc:sldMkLst>
          <pc:docMk/>
          <pc:sldMk cId="1709421617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2021-09-10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2021-09-10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2021-09-10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14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2021-09-10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520449D-022E-43B9-86F7-C622FB90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Styrgrupp för politikerutbildning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0397904-DC9B-495D-AF39-C273E3B4D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Sammanträde 10 september 2021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348F2C6-5E21-4EB0-BA08-131E1E9FB6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2137A0-35AD-4C90-9DA7-8F84BD3D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69D6DD-8A82-4130-9A8C-77C2BA66C51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Godkännande av föregående mötesanteckningar</a:t>
            </a:r>
          </a:p>
          <a:p>
            <a:r>
              <a:rPr lang="sv-SE" dirty="0"/>
              <a:t>Utvärdering av utbildningen för de nya individutskotten</a:t>
            </a:r>
          </a:p>
          <a:p>
            <a:r>
              <a:rPr lang="sv-SE" dirty="0"/>
              <a:t>Presidieutbildningen</a:t>
            </a:r>
          </a:p>
          <a:p>
            <a:pPr lvl="1"/>
            <a:r>
              <a:rPr lang="sv-SE" dirty="0"/>
              <a:t>Ställningstagande av genomförande</a:t>
            </a:r>
          </a:p>
          <a:p>
            <a:pPr lvl="1"/>
            <a:r>
              <a:rPr lang="sv-SE" dirty="0"/>
              <a:t>Förslag till att kalla samman presidierna för en utvärdering av mandatperioden</a:t>
            </a:r>
          </a:p>
          <a:p>
            <a:r>
              <a:rPr lang="sv-SE" dirty="0"/>
              <a:t>Övrigt</a:t>
            </a:r>
          </a:p>
          <a:p>
            <a:pPr marL="0" indent="0">
              <a:buNone/>
            </a:pPr>
            <a:r>
              <a:rPr lang="sv-SE" dirty="0"/>
              <a:t>   - tystnadskultur</a:t>
            </a:r>
          </a:p>
        </p:txBody>
      </p:sp>
    </p:spTree>
    <p:extLst>
      <p:ext uri="{BB962C8B-B14F-4D97-AF65-F5344CB8AC3E}">
        <p14:creationId xmlns:p14="http://schemas.microsoft.com/office/powerpoint/2010/main" val="305503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19D62D5-618F-4C24-A3C1-294A92E72D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42</Words>
  <Application>Microsoft Office PowerPoint</Application>
  <PresentationFormat>Bredbild</PresentationFormat>
  <Paragraphs>14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3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Styrgrupp för politikerutbildning</vt:lpstr>
      <vt:lpstr>Agenda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Presidieutbildning 2021</dc:title>
  <dc:creator>Maria Soner Koreyat</dc:creator>
  <cp:lastModifiedBy>Hedwig Andrén Gustafson</cp:lastModifiedBy>
  <cp:revision>9</cp:revision>
  <dcterms:created xsi:type="dcterms:W3CDTF">2021-03-01T07:44:18Z</dcterms:created>
  <dcterms:modified xsi:type="dcterms:W3CDTF">2021-09-10T13:54:57Z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70137D2329B3E5EEC12586CE002CC73D</vt:lpwstr>
  </property>
  <property fmtid="{D5CDD505-2E9C-101B-9397-08002B2CF9AE}" pid="6" name="SW_DocHWND">
    <vt:r8>855268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SWINGINTEGRATOR529000.PPA</vt:lpwstr>
  </property>
</Properties>
</file>